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gBVb32vopc" TargetMode="External"/><Relationship Id="rId2" Type="http://schemas.openxmlformats.org/officeDocument/2006/relationships/hyperlink" Target="https://how2electronics.com/arduino-smoke-level-detector-using-mq-135-senso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18517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Smoke detector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Subject - MAR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3F79-722F-31E0-6CDF-09E67479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4A55-B379-176C-9014-1989917D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dirty="0">
                <a:hlinkClick r:id="rId2"/>
              </a:rPr>
              <a:t>Arduino Smoke Level Detector using MQ-135 Sensor with Alarm (how2el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ectronics.com)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 err="1"/>
              <a:t>Youtube</a:t>
            </a:r>
            <a:r>
              <a:rPr lang="en-IN" dirty="0"/>
              <a:t> Video : </a:t>
            </a:r>
            <a:r>
              <a:rPr lang="en-IN" dirty="0">
                <a:hlinkClick r:id="rId3"/>
              </a:rPr>
              <a:t>https://youtu.be/EgBVb32vopc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1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7200" y="4461048"/>
            <a:ext cx="3412707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990" y="2557463"/>
            <a:ext cx="4081009" cy="103028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Introduction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List of components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Connection  diagram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Code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Features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References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7056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0333-DBCC-989B-44E7-521E94B8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1" y="101683"/>
            <a:ext cx="9905998" cy="1478570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E516-EB47-595F-B3DF-A388F2DCA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961" y="1580253"/>
            <a:ext cx="9905999" cy="39822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project, we have designed Arduino Smoke Level Detector using MQ-135 Sensor for measuring the level of smoke in the environment.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Smoke Detectors are very useful in detecting smoke or fire in buildings, and so are the important safety parameters.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Smoke Detector Circuit which not only senses the smoke in the air but also reads and displays the level of Smoke in the Air.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1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8529-FE4D-69E0-351B-4C0159D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 of components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3600-3E94-99ED-35C7-84B55335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95" y="1756428"/>
            <a:ext cx="9905999" cy="3541714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1	Arduino Board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2	LCD Display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3	Potentiometer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4	MQ-135 Sensor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5	Buzzer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6	LED	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7	Connecting Wires	</a:t>
            </a:r>
          </a:p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8	Breadboard	</a:t>
            </a:r>
            <a:r>
              <a:rPr lang="en-US" dirty="0"/>
              <a:t>	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A729-0E2E-ACEE-288D-A380838F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13" y="1060356"/>
            <a:ext cx="3885451" cy="25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E9A1-D3FE-D06F-CA34-D3CD8AAF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1671"/>
            <a:ext cx="9905998" cy="1478570"/>
          </a:xfrm>
        </p:spPr>
        <p:txBody>
          <a:bodyPr/>
          <a:lstStyle/>
          <a:p>
            <a:r>
              <a:rPr lang="en-US" dirty="0"/>
              <a:t>Connection diagram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2A670-7EDE-4A9D-9871-B6F39D84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724" y="1245440"/>
            <a:ext cx="8418552" cy="53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242-4761-4821-F284-14143334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851647"/>
          </a:xfrm>
        </p:spPr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502E-B3D0-01A9-F80F-2AC7F5B2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851647"/>
            <a:ext cx="9905999" cy="354171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5600" b="1" i="0" dirty="0">
                <a:solidFill>
                  <a:srgbClr val="90EE9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IN" sz="5600" b="1" i="0" dirty="0" err="1">
                <a:solidFill>
                  <a:srgbClr val="90EE9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LiquidCrystal.h</a:t>
            </a:r>
            <a:r>
              <a:rPr lang="en-IN" sz="5600" b="1" i="0" dirty="0">
                <a:solidFill>
                  <a:srgbClr val="90EE9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                                                                                                    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LiquidCrystal</a:t>
            </a:r>
            <a:r>
              <a:rPr lang="en-IN" sz="5600" b="1" i="0" dirty="0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lcd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redLed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greenLed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smokeA0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438C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 Your threshold value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sensorThres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redLed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smokeA0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9600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45F5E-2B5E-B0A2-72A9-1C9D9246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54" y="0"/>
            <a:ext cx="481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F5F7-577F-24FA-4275-5BABC9D6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37" y="0"/>
            <a:ext cx="9905998" cy="1478570"/>
          </a:xfrm>
        </p:spPr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B804-74C8-4A9B-1585-11744C568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37" y="1200616"/>
            <a:ext cx="9905999" cy="354171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>
                <a:solidFill>
                  <a:srgbClr val="C37E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analogSensor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smokeA0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"Pin A0: "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println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analogSensor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"Smoke Level:"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analogSensor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>
                <a:solidFill>
                  <a:srgbClr val="438C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 Checks if it has reached the threshold value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>
                <a:solidFill>
                  <a:srgbClr val="92AF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analogSensor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sensorThres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redLed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setCursor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56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56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"Alert....!!!"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56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5600" b="1" i="0" dirty="0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56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56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56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56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56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38EB1-3593-98DA-CBBD-0CEFF5F7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46" y="0"/>
            <a:ext cx="4177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4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17AE-B2D3-C981-0971-D9DFBCEE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96" y="71671"/>
            <a:ext cx="9905998" cy="1478570"/>
          </a:xfrm>
        </p:spPr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F35C1-61E7-E525-299B-914E3097E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01251"/>
            <a:ext cx="9905999" cy="354171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IN" sz="4900" b="1" i="0" dirty="0">
                <a:solidFill>
                  <a:srgbClr val="92AF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redLed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9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9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49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49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setCursor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9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49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49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".....Normal....."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noTone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4900" b="1" i="0" dirty="0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4900" b="1" i="0" dirty="0">
                <a:solidFill>
                  <a:srgbClr val="DDDDD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006FE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IN" sz="4900" b="1" i="0" dirty="0" err="1">
                <a:solidFill>
                  <a:srgbClr val="CDCD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lcd</a:t>
            </a:r>
            <a:r>
              <a:rPr lang="en-IN" sz="4900" b="1" i="0" dirty="0" err="1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sz="4900" b="1" i="0" dirty="0" err="1">
                <a:solidFill>
                  <a:srgbClr val="DAA52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4900" b="1" i="0" dirty="0">
                <a:solidFill>
                  <a:srgbClr val="F7ADF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4900" b="1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CA681-AA06-E6DA-251F-416310AE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634" y="0"/>
            <a:ext cx="4733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Features </a:t>
            </a:r>
          </a:p>
        </p:txBody>
      </p:sp>
      <p:pic>
        <p:nvPicPr>
          <p:cNvPr id="11" name="Graphic 10" descr="Lightbulb">
            <a:extLst>
              <a:ext uri="{FF2B5EF4-FFF2-40B4-BE49-F238E27FC236}">
                <a16:creationId xmlns:a16="http://schemas.microsoft.com/office/drawing/2014/main" id="{EC260B04-0743-4336-8D7C-23212843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388" y="703730"/>
            <a:ext cx="914400" cy="914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928647-2E6C-4696-9926-044A50C8BC05}"/>
              </a:ext>
            </a:extLst>
          </p:cNvPr>
          <p:cNvSpPr/>
          <p:nvPr/>
        </p:nvSpPr>
        <p:spPr>
          <a:xfrm>
            <a:off x="1329672" y="2953543"/>
            <a:ext cx="3331975" cy="14785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 detecting scope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0447F-0854-BE02-22B9-FF2833F223AC}"/>
              </a:ext>
            </a:extLst>
          </p:cNvPr>
          <p:cNvSpPr/>
          <p:nvPr/>
        </p:nvSpPr>
        <p:spPr>
          <a:xfrm>
            <a:off x="4195482" y="1705500"/>
            <a:ext cx="4016188" cy="147857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Fast response  and high sensitive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4AC8B8-F25E-F3C3-3C1E-0C11EE65959A}"/>
              </a:ext>
            </a:extLst>
          </p:cNvPr>
          <p:cNvSpPr/>
          <p:nvPr/>
        </p:nvSpPr>
        <p:spPr>
          <a:xfrm>
            <a:off x="7324165" y="3114604"/>
            <a:ext cx="3538163" cy="131750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Easy to use and affordable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96</TotalTime>
  <Words>443</Words>
  <Application>Microsoft Office PowerPoint</Application>
  <PresentationFormat>Widescreen</PresentationFormat>
  <Paragraphs>81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Smoke detector </vt:lpstr>
      <vt:lpstr>Introduction  List of components  Connection  diagram  Code  Features  References</vt:lpstr>
      <vt:lpstr>Introduction</vt:lpstr>
      <vt:lpstr>List of components</vt:lpstr>
      <vt:lpstr>Connection diagram </vt:lpstr>
      <vt:lpstr>Code</vt:lpstr>
      <vt:lpstr>Code</vt:lpstr>
      <vt:lpstr>Code</vt:lpstr>
      <vt:lpstr>Features </vt:lpstr>
      <vt:lpstr>Reference 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Smoke detector </dc:title>
  <dc:creator>Hrucha Nagre</dc:creator>
  <cp:lastModifiedBy>Hrucha Nagre</cp:lastModifiedBy>
  <cp:revision>1</cp:revision>
  <dcterms:created xsi:type="dcterms:W3CDTF">2022-06-12T11:45:44Z</dcterms:created>
  <dcterms:modified xsi:type="dcterms:W3CDTF">2022-06-12T13:22:23Z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